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1750" autoAdjust="0"/>
  </p:normalViewPr>
  <p:slideViewPr>
    <p:cSldViewPr>
      <p:cViewPr>
        <p:scale>
          <a:sx n="63" d="100"/>
          <a:sy n="63" d="100"/>
        </p:scale>
        <p:origin x="-164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921BC-7828-47D4-B5F2-F223828185E8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8975C-695E-4B8F-ADC6-319521FE9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76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8975C-695E-4B8F-ADC6-319521FE9D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5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Cheap oil jamming rails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Poor </a:t>
            </a:r>
            <a:r>
              <a:rPr lang="en-US" dirty="0"/>
              <a:t>system of coal </a:t>
            </a:r>
            <a:r>
              <a:rPr lang="en-US" dirty="0" smtClean="0"/>
              <a:t>transportation.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Despite </a:t>
            </a:r>
            <a:r>
              <a:rPr lang="en-US" dirty="0" smtClean="0"/>
              <a:t>the fact that U.S has the largest coal reserves in the world, its cost of electricity is high due to its poor system of coal </a:t>
            </a:r>
            <a:r>
              <a:rPr lang="en-US" dirty="0" smtClean="0"/>
              <a:t>transportation.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Usage of natural gas a contributing factor.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An </a:t>
            </a:r>
            <a:r>
              <a:rPr lang="en-US" dirty="0" smtClean="0"/>
              <a:t>increase in the cost of electricity is as a result of use of the natural gas as coal’s </a:t>
            </a:r>
            <a:r>
              <a:rPr lang="en-US" dirty="0" smtClean="0"/>
              <a:t>alternative.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Negative effect on next generation.</a:t>
            </a:r>
          </a:p>
          <a:p>
            <a:pPr marL="0" indent="0">
              <a:buNone/>
            </a:pPr>
            <a:r>
              <a:rPr lang="en-US" dirty="0" smtClean="0"/>
              <a:t>The insufficient </a:t>
            </a:r>
            <a:r>
              <a:rPr lang="en-US" dirty="0" smtClean="0"/>
              <a:t>supply of coal to the mines will </a:t>
            </a:r>
            <a:r>
              <a:rPr lang="en-US" dirty="0" smtClean="0"/>
              <a:t>affect </a:t>
            </a:r>
            <a:r>
              <a:rPr lang="en-US" dirty="0" smtClean="0"/>
              <a:t>the coming generations as the cost of electricity will be more costly than before.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725077"/>
      </p:ext>
    </p:extLst>
  </p:cSld>
  <p:clrMapOvr>
    <a:masterClrMapping/>
  </p:clrMapOvr>
</p:sld>
</file>

<file path=ppt/theme/theme1.xml><?xml version="1.0" encoding="utf-8"?>
<a:theme xmlns:a="http://schemas.openxmlformats.org/drawingml/2006/main" name="New Microsoft PowerPoint Presentation (3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Microsoft PowerPoint Presentation (3)</Template>
  <TotalTime>57</TotalTime>
  <Words>100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New Microsoft PowerPoint Presentation (3)</vt:lpstr>
      <vt:lpstr>Cheap oil jamming rails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Kanyoi</dc:creator>
  <cp:lastModifiedBy>Kanyoi</cp:lastModifiedBy>
  <cp:revision>10</cp:revision>
  <dcterms:created xsi:type="dcterms:W3CDTF">2019-01-31T00:31:45Z</dcterms:created>
  <dcterms:modified xsi:type="dcterms:W3CDTF">2019-02-05T16:57:04Z</dcterms:modified>
</cp:coreProperties>
</file>